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3" r:id="rId3"/>
    <p:sldId id="264" r:id="rId4"/>
    <p:sldId id="265" r:id="rId5"/>
    <p:sldId id="266" r:id="rId6"/>
    <p:sldId id="267" r:id="rId7"/>
    <p:sldId id="270" r:id="rId8"/>
    <p:sldId id="271" r:id="rId9"/>
    <p:sldId id="272" r:id="rId10"/>
    <p:sldId id="273" r:id="rId11"/>
    <p:sldId id="274" r:id="rId12"/>
    <p:sldId id="258" r:id="rId13"/>
    <p:sldId id="275" r:id="rId14"/>
    <p:sldId id="276" r:id="rId15"/>
    <p:sldId id="277" r:id="rId16"/>
    <p:sldId id="27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F5989-77C9-324F-9145-BB8F8E7A048E}" type="datetimeFigureOut">
              <a:rPr lang="nl-NL" smtClean="0"/>
              <a:t>18-2-2014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C8457-C29F-044B-A9DE-8269FCD2666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4885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55057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5789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7401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1957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193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1361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6741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6340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1940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5084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DC8457-C29F-044B-A9DE-8269FCD26664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9569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afbeeldingen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dia met afbeelding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nl-NL" smtClean="0"/>
              <a:t>Sleep de afbeelding naar de tijdelijke aanduiding of klik op het pictogram als u een afbeelding wilt toevoegen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nl-NL" smtClean="0"/>
              <a:t>Titelstijl van model bewerken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3CEC41E-48BD-4881-B6FF-D82EEBBCD904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459A5F39-4CE7-434C-A5CB-50A363451602}" type="slidenum">
              <a:rPr lang="en-US" smtClean="0"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dirty="0" smtClean="0"/>
              <a:t>LANDEN QUIZ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13008620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icCollage-9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160" y="0"/>
            <a:ext cx="5143500" cy="68580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62607" y="2459421"/>
            <a:ext cx="8579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9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395320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icCollage-10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160" y="0"/>
            <a:ext cx="5143500" cy="68580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62607" y="2459421"/>
            <a:ext cx="1473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 smtClean="0"/>
              <a:t>10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5261050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icCollage-13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93" y="0"/>
            <a:ext cx="51435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62607" y="2459421"/>
            <a:ext cx="1473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 smtClean="0"/>
              <a:t>11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572304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icCollage-4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62607" y="2459421"/>
            <a:ext cx="1473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 smtClean="0"/>
              <a:t>12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30122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icCollage-2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62607" y="2459421"/>
            <a:ext cx="1473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 smtClean="0"/>
              <a:t>13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3880370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icCollage-3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62607" y="2459421"/>
            <a:ext cx="1473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 smtClean="0"/>
              <a:t>14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067425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icCollage-7.jpe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362607" y="2459421"/>
            <a:ext cx="1473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smtClean="0"/>
              <a:t>15</a:t>
            </a:r>
            <a:r>
              <a:rPr lang="nl-NL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805929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PicCollage-2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323" y="0"/>
            <a:ext cx="5143500" cy="6858000"/>
          </a:xfrm>
          <a:prstGeom prst="rect">
            <a:avLst/>
          </a:prstGeom>
        </p:spPr>
      </p:pic>
      <p:sp>
        <p:nvSpPr>
          <p:cNvPr id="2" name="Tekstvak 1"/>
          <p:cNvSpPr txBox="1"/>
          <p:nvPr/>
        </p:nvSpPr>
        <p:spPr>
          <a:xfrm>
            <a:off x="362607" y="2459421"/>
            <a:ext cx="8579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 smtClean="0"/>
              <a:t>1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6060580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PicCollage-4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043" y="0"/>
            <a:ext cx="5143500" cy="685800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62607" y="2459421"/>
            <a:ext cx="8579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2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2931356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icCollage-3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323" y="0"/>
            <a:ext cx="5143500" cy="68580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62607" y="2459421"/>
            <a:ext cx="8579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3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114675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icCollage-5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206" y="0"/>
            <a:ext cx="5143500" cy="68580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62607" y="2459421"/>
            <a:ext cx="8579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4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65590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6600" y="0"/>
            <a:ext cx="5130577" cy="685800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62607" y="2459421"/>
            <a:ext cx="8579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5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271800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PicCollage-6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904" y="0"/>
            <a:ext cx="5143500" cy="685800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62607" y="2459421"/>
            <a:ext cx="8579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 smtClean="0"/>
              <a:t>6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7199792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unnam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745" y="0"/>
            <a:ext cx="5379213" cy="68580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62607" y="2459421"/>
            <a:ext cx="8579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7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6756813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icCollage-8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0" y="0"/>
            <a:ext cx="5143500" cy="68580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362607" y="2459421"/>
            <a:ext cx="85792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9600" dirty="0"/>
              <a:t>8</a:t>
            </a:r>
            <a:r>
              <a:rPr lang="nl-NL" dirty="0" smtClean="0"/>
              <a:t>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0232020"/>
      </p:ext>
    </p:extLst>
  </p:cSld>
  <p:clrMapOvr>
    <a:masterClrMapping/>
  </p:clrMapOvr>
  <p:transition spd="slow">
    <p:wipe/>
  </p:transition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84</TotalTime>
  <Words>43</Words>
  <Application>Microsoft Office PowerPoint</Application>
  <PresentationFormat>Diavoorstelling (4:3)</PresentationFormat>
  <Paragraphs>27</Paragraphs>
  <Slides>16</Slides>
  <Notes>11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7" baseType="lpstr">
      <vt:lpstr>Habitat</vt:lpstr>
      <vt:lpstr>LANDEN QUIZ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LANDEN QUIZ</dc:title>
  <dc:creator>Niekee</dc:creator>
  <cp:lastModifiedBy>Chantalle</cp:lastModifiedBy>
  <cp:revision>11</cp:revision>
  <dcterms:created xsi:type="dcterms:W3CDTF">2014-02-04T09:46:25Z</dcterms:created>
  <dcterms:modified xsi:type="dcterms:W3CDTF">2014-02-18T09:56:10Z</dcterms:modified>
</cp:coreProperties>
</file>