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64" r:id="rId4"/>
    <p:sldId id="265" r:id="rId5"/>
    <p:sldId id="266" r:id="rId6"/>
    <p:sldId id="267" r:id="rId7"/>
    <p:sldId id="270" r:id="rId8"/>
    <p:sldId id="271" r:id="rId9"/>
    <p:sldId id="272" r:id="rId10"/>
    <p:sldId id="273" r:id="rId11"/>
    <p:sldId id="274" r:id="rId12"/>
    <p:sldId id="258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F5989-77C9-324F-9145-BB8F8E7A048E}" type="datetimeFigureOut">
              <a:rPr lang="nl-NL" smtClean="0"/>
              <a:t>18-2-2014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C8457-C29F-044B-A9DE-8269FCD266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488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C8457-C29F-044B-A9DE-8269FCD2666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505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C8457-C29F-044B-A9DE-8269FCD2666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789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C8457-C29F-044B-A9DE-8269FCD2666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40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C8457-C29F-044B-A9DE-8269FCD2666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1957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C8457-C29F-044B-A9DE-8269FCD2666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19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C8457-C29F-044B-A9DE-8269FCD2666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361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C8457-C29F-044B-A9DE-8269FCD2666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6741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C8457-C29F-044B-A9DE-8269FCD2666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340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C8457-C29F-044B-A9DE-8269FCD2666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940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C8457-C29F-044B-A9DE-8269FCD2666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084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C8457-C29F-044B-A9DE-8269FCD2666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56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afbeeldingen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nl-NL" smtClean="0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2/18/2014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LANDEN QUIZ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1300862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icCollage-9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60" y="0"/>
            <a:ext cx="51435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62607" y="2459421"/>
            <a:ext cx="857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/>
              <a:t>9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395320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icCollage-10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60" y="0"/>
            <a:ext cx="51435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62607" y="2459421"/>
            <a:ext cx="1473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 smtClean="0"/>
              <a:t>10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526105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PicCollage-13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93" y="0"/>
            <a:ext cx="51435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62607" y="2459421"/>
            <a:ext cx="1473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 smtClean="0"/>
              <a:t>11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572304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PicCollage-4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62607" y="2459421"/>
            <a:ext cx="1473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 smtClean="0"/>
              <a:t>12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30122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PicCollage-2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62607" y="2459421"/>
            <a:ext cx="1473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 smtClean="0"/>
              <a:t>13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388037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PicCollage-3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62607" y="2459421"/>
            <a:ext cx="1473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 smtClean="0"/>
              <a:t>14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067425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PicCollage-7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62607" y="2459421"/>
            <a:ext cx="14734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smtClean="0"/>
              <a:t>15</a:t>
            </a:r>
            <a:r>
              <a:rPr lang="nl-NL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805929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icCollage-2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23" y="0"/>
            <a:ext cx="514350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62607" y="2459421"/>
            <a:ext cx="857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 smtClean="0"/>
              <a:t>1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060580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icCollage-4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043" y="0"/>
            <a:ext cx="51435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62607" y="2459421"/>
            <a:ext cx="857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/>
              <a:t>2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31356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icCollage-3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23" y="0"/>
            <a:ext cx="51435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62607" y="2459421"/>
            <a:ext cx="857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/>
              <a:t>3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114675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icCollage-5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06" y="0"/>
            <a:ext cx="51435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62607" y="2459421"/>
            <a:ext cx="857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/>
              <a:t>4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65590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0" y="0"/>
            <a:ext cx="5130577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62607" y="2459421"/>
            <a:ext cx="857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/>
              <a:t>5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271800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icCollage-6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04" y="0"/>
            <a:ext cx="51435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62607" y="2459421"/>
            <a:ext cx="857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 smtClean="0"/>
              <a:t>6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199792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45" y="0"/>
            <a:ext cx="5379213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62607" y="2459421"/>
            <a:ext cx="857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/>
              <a:t>7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675681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icCollage-8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90" y="0"/>
            <a:ext cx="51435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62607" y="2459421"/>
            <a:ext cx="8579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dirty="0"/>
              <a:t>8</a:t>
            </a:r>
            <a:r>
              <a:rPr lang="nl-NL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023202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84</TotalTime>
  <Words>43</Words>
  <Application>Microsoft Office PowerPoint</Application>
  <PresentationFormat>Diavoorstelling (4:3)</PresentationFormat>
  <Paragraphs>27</Paragraphs>
  <Slides>16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Habitat</vt:lpstr>
      <vt:lpstr>LANDEN QUIZ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LANDEN QUIZ</dc:title>
  <dc:creator>Niekee</dc:creator>
  <cp:lastModifiedBy>Chantalle</cp:lastModifiedBy>
  <cp:revision>11</cp:revision>
  <dcterms:created xsi:type="dcterms:W3CDTF">2014-02-04T09:46:25Z</dcterms:created>
  <dcterms:modified xsi:type="dcterms:W3CDTF">2014-02-18T09:56:10Z</dcterms:modified>
</cp:coreProperties>
</file>